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62" r:id="rId9"/>
    <p:sldId id="263" r:id="rId10"/>
    <p:sldId id="285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F10F0-715C-46DF-B340-DF158A022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bio-lnter.net/files/imagepicker/11/181130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69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5001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«Кому важнее лес: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>человеку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или самой </a:t>
            </a:r>
            <a:r>
              <a:rPr lang="ru-RU" b="1" dirty="0" smtClean="0">
                <a:solidFill>
                  <a:srgbClr val="FF0000"/>
                </a:solidFill>
              </a:rPr>
              <a:t>природе?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4000" dirty="0"/>
          </a:p>
        </p:txBody>
      </p:sp>
      <p:pic>
        <p:nvPicPr>
          <p:cNvPr id="2050" name="Picture 2" descr="http://images.myshared.ru/584286/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50"/>
            <a:ext cx="8286808" cy="5072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</a:rPr>
              <a:t>Дары леса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500188"/>
            <a:ext cx="8547100" cy="5214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5828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Фабрика кислорода, лёгкие планеты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1676400"/>
            <a:ext cx="8429625" cy="4824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Защитник почвы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722305"/>
            <a:ext cx="8143903" cy="463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9" y="1484784"/>
            <a:ext cx="898178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Лес – это фильтр</a:t>
            </a:r>
            <a:endParaRPr lang="ru-RU" b="1" dirty="0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282" y="1428736"/>
            <a:ext cx="8711877" cy="522764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Правила поведения в лесу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3363" y="1357313"/>
            <a:ext cx="8553450" cy="5286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4143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20" y="357166"/>
            <a:ext cx="8643938" cy="614366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285750"/>
            <a:ext cx="8715405" cy="6357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285750"/>
            <a:ext cx="8501063" cy="6215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44" y="214312"/>
            <a:ext cx="8643998" cy="635795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428625"/>
            <a:ext cx="8215312" cy="6286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14313"/>
            <a:ext cx="8429625" cy="6215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8501090" cy="637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596" y="285042"/>
            <a:ext cx="8235977" cy="657295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214313"/>
            <a:ext cx="8572500" cy="6429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14313"/>
            <a:ext cx="8358188" cy="6429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142875"/>
            <a:ext cx="8786812" cy="6500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5001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«Кому важнее лес: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>человеку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или самой </a:t>
            </a:r>
            <a:r>
              <a:rPr lang="ru-RU" b="1" dirty="0" smtClean="0">
                <a:solidFill>
                  <a:srgbClr val="FF0000"/>
                </a:solidFill>
              </a:rPr>
              <a:t>природе?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4000" dirty="0"/>
          </a:p>
        </p:txBody>
      </p:sp>
      <p:pic>
        <p:nvPicPr>
          <p:cNvPr id="2050" name="Picture 2" descr="http://images.myshared.ru/584286/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50"/>
            <a:ext cx="8286808" cy="5072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8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214438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Ярусы леса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071563"/>
            <a:ext cx="85725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3952875"/>
            <a:ext cx="4000500" cy="2547938"/>
          </a:xfrm>
          <a:noFill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893"/>
          <a:stretch>
            <a:fillRect/>
          </a:stretch>
        </p:blipFill>
        <p:spPr bwMode="auto">
          <a:xfrm>
            <a:off x="4857752" y="3786190"/>
            <a:ext cx="383222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245"/>
          <a:stretch>
            <a:fillRect/>
          </a:stretch>
        </p:blipFill>
        <p:spPr bwMode="auto">
          <a:xfrm>
            <a:off x="120650" y="285750"/>
            <a:ext cx="3379780" cy="328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285728"/>
            <a:ext cx="461962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00B050"/>
                </a:solidFill>
              </a:rPr>
              <a:t>Животные леса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" name="Picture 7" descr="zdy3r9co92s0jzwwvj41db6yaltxfegb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2214554"/>
            <a:ext cx="4162455" cy="3286125"/>
          </a:xfrm>
          <a:noFill/>
          <a:ln>
            <a:solidFill>
              <a:schemeClr val="tx1"/>
            </a:solidFill>
          </a:ln>
        </p:spPr>
      </p:pic>
      <p:pic>
        <p:nvPicPr>
          <p:cNvPr id="7" name="Picture 11" descr="лис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286256"/>
            <a:ext cx="4101425" cy="240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заяц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142984"/>
            <a:ext cx="4071966" cy="271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</a:rPr>
              <a:t>Животные леса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9" descr="снегир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3796892"/>
            <a:ext cx="3643306" cy="264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3" descr="сова и вор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28670"/>
            <a:ext cx="3216275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3" descr="скворец2"/>
          <p:cNvPicPr>
            <a:picLocks noChangeAspect="1" noChangeArrowheads="1"/>
          </p:cNvPicPr>
          <p:nvPr/>
        </p:nvPicPr>
        <p:blipFill>
          <a:blip r:embed="rId4"/>
          <a:srcRect t="212" r="4572" b="6290"/>
          <a:stretch>
            <a:fillRect/>
          </a:stretch>
        </p:blipFill>
        <p:spPr bwMode="auto">
          <a:xfrm>
            <a:off x="428596" y="3643314"/>
            <a:ext cx="2857500" cy="298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57188" y="5286375"/>
            <a:ext cx="2857500" cy="1071563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88" y="1142984"/>
            <a:ext cx="3643312" cy="250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2571744"/>
            <a:ext cx="3214687" cy="241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33</Words>
  <Application>Microsoft Office PowerPoint</Application>
  <PresentationFormat>Экран (4:3)</PresentationFormat>
  <Paragraphs>10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Ярусы леса</vt:lpstr>
      <vt:lpstr>Презентация PowerPoint</vt:lpstr>
      <vt:lpstr>Животные леса</vt:lpstr>
      <vt:lpstr>Животные леса</vt:lpstr>
      <vt:lpstr>«Кому важнее лес:  человеку или самой природе?» </vt:lpstr>
      <vt:lpstr>Дары леса</vt:lpstr>
      <vt:lpstr>Презентация PowerPoint</vt:lpstr>
      <vt:lpstr>Фабрика кислорода, лёгкие планеты</vt:lpstr>
      <vt:lpstr>Защитник почвы</vt:lpstr>
      <vt:lpstr>Лес – это фильтр</vt:lpstr>
      <vt:lpstr>Правила поведения в лесу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«Кому важнее лес:  человеку или самой природе?»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Metodkabinet</cp:lastModifiedBy>
  <cp:revision>8</cp:revision>
  <dcterms:modified xsi:type="dcterms:W3CDTF">2017-04-14T12:13:55Z</dcterms:modified>
</cp:coreProperties>
</file>